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5" r:id="rId3"/>
    <p:sldId id="287" r:id="rId4"/>
    <p:sldId id="272" r:id="rId5"/>
    <p:sldId id="257" r:id="rId6"/>
    <p:sldId id="265" r:id="rId7"/>
    <p:sldId id="273" r:id="rId8"/>
    <p:sldId id="267" r:id="rId9"/>
    <p:sldId id="274" r:id="rId10"/>
    <p:sldId id="263" r:id="rId11"/>
    <p:sldId id="268" r:id="rId12"/>
    <p:sldId id="269" r:id="rId13"/>
    <p:sldId id="270" r:id="rId14"/>
    <p:sldId id="271" r:id="rId15"/>
    <p:sldId id="266" r:id="rId16"/>
    <p:sldId id="258" r:id="rId17"/>
    <p:sldId id="275" r:id="rId18"/>
    <p:sldId id="259" r:id="rId19"/>
    <p:sldId id="280" r:id="rId20"/>
    <p:sldId id="281" r:id="rId21"/>
    <p:sldId id="264" r:id="rId22"/>
    <p:sldId id="276" r:id="rId23"/>
    <p:sldId id="277" r:id="rId24"/>
    <p:sldId id="278" r:id="rId25"/>
    <p:sldId id="279" r:id="rId26"/>
    <p:sldId id="288" r:id="rId27"/>
    <p:sldId id="292" r:id="rId28"/>
    <p:sldId id="293" r:id="rId29"/>
    <p:sldId id="294" r:id="rId30"/>
    <p:sldId id="282" r:id="rId31"/>
    <p:sldId id="262" r:id="rId32"/>
    <p:sldId id="283" r:id="rId33"/>
    <p:sldId id="284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8D469-B66E-4EC3-B8BC-2169149CD058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318BB-3ACD-46C2-ABE5-C009FA4B7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318BB-3ACD-46C2-ABE5-C009FA4B72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E5E25F-FE73-4780-BE98-6651DDA201E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526D29A-41A4-4F95-955C-EB58333B3C0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Dhh24BB84e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8szRgIcYlY&amp;feature=player_detailpag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XbvUrbCfJE&amp;feature=player_detailpage" TargetMode="External"/><Relationship Id="rId7" Type="http://schemas.openxmlformats.org/officeDocument/2006/relationships/hyperlink" Target="http://www.youtube.com/watch?v=cKns87v96qs&amp;feature=player_detailpage" TargetMode="External"/><Relationship Id="rId2" Type="http://schemas.openxmlformats.org/officeDocument/2006/relationships/hyperlink" Target="http://www.youtube.com/watch?v=q27BfBkRHbs&amp;feature=player_detail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QeWBS0JBNzQ&amp;feature=player_detailpage" TargetMode="External"/><Relationship Id="rId5" Type="http://schemas.openxmlformats.org/officeDocument/2006/relationships/hyperlink" Target="http://www.youtube.com/watch?v=oKsxPW6i3pM&amp;feature=player_detailpage" TargetMode="External"/><Relationship Id="rId4" Type="http://schemas.openxmlformats.org/officeDocument/2006/relationships/hyperlink" Target="http://www.youtube.com/watch?v=MSFzcKE08r4&amp;feature=player_detailpag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punk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power point </a:t>
            </a:r>
            <a:r>
              <a:rPr lang="en-US" dirty="0" smtClean="0"/>
              <a:t>on punk is kind of hilarious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Punk </a:t>
            </a:r>
            <a:r>
              <a:rPr lang="en-US" dirty="0" smtClean="0"/>
              <a:t>scene: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783560"/>
            <a:ext cx="2667000" cy="45720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Nothin</a:t>
            </a:r>
            <a:r>
              <a:rPr lang="en-US" dirty="0"/>
              <a:t>' to do and no where to go-o-oh I </a:t>
            </a:r>
            <a:r>
              <a:rPr lang="en-US" dirty="0" err="1"/>
              <a:t>wanna</a:t>
            </a:r>
            <a:r>
              <a:rPr lang="en-US" dirty="0"/>
              <a:t> be </a:t>
            </a:r>
            <a:r>
              <a:rPr lang="en-US" dirty="0" smtClean="0"/>
              <a:t>sedated…”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http://www.bignoisenow.com/images/artistphotos2008/ramones16_bn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4953000" cy="49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0" y="4635022"/>
            <a:ext cx="144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www.youtube.com/watch?feature=player_detailpage&amp;v=Dhh24BB84e4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Punk scene: Artists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783560"/>
            <a:ext cx="2743199" cy="484584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“You </a:t>
            </a:r>
            <a:r>
              <a:rPr lang="en-US" dirty="0"/>
              <a:t>know all us boys </a:t>
            </a:r>
            <a:r>
              <a:rPr lang="en-US" dirty="0" err="1"/>
              <a:t>gonna</a:t>
            </a:r>
            <a:r>
              <a:rPr lang="en-US" dirty="0"/>
              <a:t> wind up in jail.</a:t>
            </a:r>
            <a:br>
              <a:rPr lang="en-US" dirty="0"/>
            </a:br>
            <a:r>
              <a:rPr lang="en-US" dirty="0"/>
              <a:t>I don't </a:t>
            </a:r>
            <a:r>
              <a:rPr lang="en-US" dirty="0" err="1"/>
              <a:t>wanna</a:t>
            </a:r>
            <a:r>
              <a:rPr lang="en-US" dirty="0"/>
              <a:t> grow up</a:t>
            </a:r>
            <a:br>
              <a:rPr lang="en-US" dirty="0"/>
            </a:br>
            <a:r>
              <a:rPr lang="en-US" dirty="0"/>
              <a:t>there's too much </a:t>
            </a:r>
            <a:r>
              <a:rPr lang="en-US" dirty="0" smtClean="0"/>
              <a:t>contradiction”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www.boredteenagers.co.uk/images/TELEVISION%20BLONDIE%20CORTINAS%20BRIST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5238557" cy="39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Punk scene: Artists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2133600" cy="5029200"/>
          </a:xfrm>
        </p:spPr>
        <p:txBody>
          <a:bodyPr/>
          <a:lstStyle/>
          <a:p>
            <a:r>
              <a:rPr lang="en-US" dirty="0"/>
              <a:t>Who's got the chaos</a:t>
            </a:r>
            <a:br>
              <a:rPr lang="en-US" dirty="0"/>
            </a:br>
            <a:r>
              <a:rPr lang="en-US" dirty="0"/>
              <a:t>When you </a:t>
            </a:r>
            <a:r>
              <a:rPr lang="en-US" dirty="0" err="1"/>
              <a:t>gotta</a:t>
            </a:r>
            <a:r>
              <a:rPr lang="en-US" dirty="0"/>
              <a:t> move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ttp://rokpool.com/files/artist/2-new-york-dolls-new-york-dolls-album-cover2.jpg?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Punk scene: Artists</a:t>
            </a:r>
          </a:p>
        </p:txBody>
      </p:sp>
      <p:pic>
        <p:nvPicPr>
          <p:cNvPr id="6146" name="Picture 2" descr="http://991.com/NewGallery/Iggy--The-Stooges-Raw-Power---Pink-4837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5175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1219200"/>
            <a:ext cx="1981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Everybody's always </a:t>
            </a:r>
            <a:r>
              <a:rPr lang="en-US" sz="2800" dirty="0" err="1"/>
              <a:t>tryin</a:t>
            </a:r>
            <a:r>
              <a:rPr lang="en-US" sz="2800" dirty="0"/>
              <a:t> to tell me what to do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Don 't you try to tell me what to do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31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Punk scene: Artists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2590800" cy="45720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/>
              <a:t>Pissing in a river, watching it rise</a:t>
            </a:r>
            <a:br>
              <a:rPr lang="en-US" dirty="0"/>
            </a:b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My </a:t>
            </a:r>
            <a:r>
              <a:rPr lang="en-US" dirty="0"/>
              <a:t>bowels are empty, excreting your soul</a:t>
            </a:r>
            <a:br>
              <a:rPr lang="en-US" dirty="0"/>
            </a:b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I'm </a:t>
            </a:r>
            <a:r>
              <a:rPr lang="en-US" dirty="0"/>
              <a:t>a slave I'm free</a:t>
            </a:r>
          </a:p>
        </p:txBody>
      </p:sp>
      <p:pic>
        <p:nvPicPr>
          <p:cNvPr id="7170" name="Picture 2" descr="http://ecx.images-amazon.com/images/I/4159XOKAZML._SS4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97891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Punk scene: Artists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2209800" cy="4572000"/>
          </a:xfrm>
        </p:spPr>
        <p:txBody>
          <a:bodyPr/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/>
              <a:t>I could, but I won't be. You can, but not with me. It's all a mystery. Locked out without a key</a:t>
            </a:r>
          </a:p>
        </p:txBody>
      </p:sp>
      <p:pic>
        <p:nvPicPr>
          <p:cNvPr id="8194" name="Picture 2" descr="http://4.bp.blogspot.com/_meIJhXnAUGM/S8DWPXC0OoI/AAAAAAAACXg/9l-_94umPRM/s1600/blondieps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845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Punk in the U.K.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U.K., it was more of a punk </a:t>
            </a:r>
            <a:r>
              <a:rPr lang="en-US" i="1" dirty="0"/>
              <a:t>movement</a:t>
            </a:r>
          </a:p>
          <a:p>
            <a:pPr lvl="1"/>
            <a:r>
              <a:rPr lang="en-US" dirty="0" smtClean="0"/>
              <a:t>1975: the </a:t>
            </a:r>
            <a:r>
              <a:rPr lang="en-US" dirty="0"/>
              <a:t>punk movement began</a:t>
            </a:r>
          </a:p>
          <a:p>
            <a:pPr lvl="1"/>
            <a:r>
              <a:rPr lang="en-US" dirty="0" smtClean="0"/>
              <a:t>In 1975, Britain was suffering from a recession and people were looking for an outlet for their anger. </a:t>
            </a:r>
            <a:r>
              <a:rPr lang="en-US" dirty="0"/>
              <a:t>P</a:t>
            </a:r>
            <a:r>
              <a:rPr lang="en-US" dirty="0" smtClean="0"/>
              <a:t>oor, working class adolescents turned to punk as this outlet.</a:t>
            </a:r>
          </a:p>
          <a:p>
            <a:pPr lvl="1"/>
            <a:r>
              <a:rPr lang="en-US" dirty="0" smtClean="0"/>
              <a:t>Jobless = Hopeless = Angry = Punk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U.K. Punk </a:t>
            </a:r>
            <a:r>
              <a:rPr lang="en-US" i="1" dirty="0" smtClean="0"/>
              <a:t>Movement</a:t>
            </a:r>
            <a:r>
              <a:rPr lang="en-US" dirty="0" smtClean="0"/>
              <a:t>: Artists</a:t>
            </a:r>
            <a:endParaRPr lang="en-US" dirty="0"/>
          </a:p>
        </p:txBody>
      </p:sp>
      <p:pic>
        <p:nvPicPr>
          <p:cNvPr id="11266" name="Picture 2" descr="http://2.bp.blogspot.com/_mDJ_rm2wzyc/TECpY-70RgI/AAAAAAAAAW8/Npl5jZYrbsg/s1600/the-sex-pistols-gh-i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4343400" cy="32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2600" y="1905000"/>
            <a:ext cx="3429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Don't </a:t>
            </a:r>
            <a:r>
              <a:rPr lang="en-US" sz="2800" dirty="0"/>
              <a:t>know what I want but </a:t>
            </a:r>
            <a:br>
              <a:rPr lang="en-US" sz="2800" dirty="0"/>
            </a:br>
            <a:r>
              <a:rPr lang="en-US" sz="2800" dirty="0"/>
              <a:t>I know how to get it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 </a:t>
            </a:r>
            <a:r>
              <a:rPr lang="en-US" sz="2800" dirty="0" err="1"/>
              <a:t>wanna</a:t>
            </a:r>
            <a:r>
              <a:rPr lang="en-US" sz="2800" dirty="0"/>
              <a:t> BE anarchy!</a:t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dirty="0"/>
              <a:t>Get PISSED DESTROY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8327" y="5486400"/>
            <a:ext cx="4438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www.youtube.com/watch?v=C8szRgIcYlY&amp;feature=player_detailpage#t=26s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95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Punk: More than just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a philosophy based on anarchist, political views and liberation</a:t>
            </a:r>
          </a:p>
          <a:p>
            <a:pPr lvl="1"/>
            <a:r>
              <a:rPr lang="en-US" dirty="0" smtClean="0"/>
              <a:t>Many punks believe that the only way to achieve true individual freedom is through abolishing establishments  (government, corporations, any sort of conformity or expected ways of living/thinking, etc.)</a:t>
            </a:r>
          </a:p>
        </p:txBody>
      </p:sp>
      <p:pic>
        <p:nvPicPr>
          <p:cNvPr id="18434" name="Picture 2" descr="http://www.overgroundrecords.co.uk/catalogue-images/over107vpc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7288"/>
            <a:ext cx="2057400" cy="20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Punk: More than just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Lyrics are frequently oppositional (anti-romantic, anti-government, anti-parents, anti-peer groups, anti-conformity, etc.)</a:t>
            </a:r>
          </a:p>
          <a:p>
            <a:r>
              <a:rPr lang="en-US" dirty="0"/>
              <a:t>Punk </a:t>
            </a:r>
            <a:r>
              <a:rPr lang="en-US" dirty="0" err="1"/>
              <a:t>zines</a:t>
            </a:r>
            <a:r>
              <a:rPr lang="en-US" dirty="0"/>
              <a:t> (short for magazines, non-commercial publications, emphasis on DIY)</a:t>
            </a:r>
          </a:p>
          <a:p>
            <a:endParaRPr lang="en-US" dirty="0"/>
          </a:p>
        </p:txBody>
      </p:sp>
      <p:pic>
        <p:nvPicPr>
          <p:cNvPr id="4" name="Picture 4" descr="http://www.gatrell.net/cravats/AntiCap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370030" cy="236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Punk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</a:t>
            </a:r>
            <a:r>
              <a:rPr lang="en-US" dirty="0"/>
              <a:t>, loud, raw, and extremely </a:t>
            </a:r>
            <a:r>
              <a:rPr lang="en-US" dirty="0" smtClean="0"/>
              <a:t>energetic</a:t>
            </a:r>
          </a:p>
          <a:p>
            <a:r>
              <a:rPr lang="en-US" dirty="0" smtClean="0"/>
              <a:t>Simply structured</a:t>
            </a:r>
          </a:p>
          <a:p>
            <a:r>
              <a:rPr lang="en-US" dirty="0" smtClean="0"/>
              <a:t>Meant to be </a:t>
            </a:r>
            <a:r>
              <a:rPr lang="en-US" dirty="0"/>
              <a:t>performed </a:t>
            </a:r>
            <a:r>
              <a:rPr lang="en-US" dirty="0" smtClean="0"/>
              <a:t>live</a:t>
            </a:r>
          </a:p>
          <a:p>
            <a:r>
              <a:rPr lang="en-US" dirty="0" smtClean="0"/>
              <a:t>Lyrics meaningful and </a:t>
            </a:r>
            <a:r>
              <a:rPr lang="en-US" dirty="0" smtClean="0"/>
              <a:t>often hard </a:t>
            </a:r>
            <a:r>
              <a:rPr lang="en-US" dirty="0" smtClean="0"/>
              <a:t>to decipher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vergroundrecords.co.uk/catalogue-images/over107vpc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32327"/>
            <a:ext cx="3155746" cy="316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gatrell.net/cravats/AntiCap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32" y="0"/>
            <a:ext cx="313203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i43.tower.com/images/mm106445951/anti-state-anarcho-punk-vol-2-various-artists-cd-cover-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08" y="3703700"/>
            <a:ext cx="3062428" cy="3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ecx.images-amazon.com/images/I/61nZ4IewJ1L._SL500_AA3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3703700"/>
            <a:ext cx="3154300" cy="3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t3.gstatic.com/images?q=tbn:ANd9GcTXNuIUi7Mo1C3lRcmQFTHHUNXlNQCS_dv74zdC1uf6RWueRqTWPNizFqW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11" y="1639455"/>
            <a:ext cx="2836321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Punk in the U.K</a:t>
            </a:r>
            <a:r>
              <a:rPr lang="en-US" dirty="0" smtClean="0"/>
              <a:t>.: The Roxy &amp; The Vortex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punk77.co.uk/roxyclub77/timages/cro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5" y="1828800"/>
            <a:ext cx="867915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U.K. Punk </a:t>
            </a:r>
            <a:r>
              <a:rPr lang="en-US" i="1" dirty="0"/>
              <a:t>Movement</a:t>
            </a:r>
            <a:r>
              <a:rPr lang="en-US" dirty="0"/>
              <a:t>: Artists</a:t>
            </a:r>
          </a:p>
        </p:txBody>
      </p:sp>
      <p:pic>
        <p:nvPicPr>
          <p:cNvPr id="12290" name="Picture 2" descr="http://upload.wikimedia.org/wikipedia/en/thumb/0/00/TheClashLondonCallingalbumcover.jpg/220px-TheClashLondonCallingalbum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2" y="1868041"/>
            <a:ext cx="4532758" cy="45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868041"/>
            <a:ext cx="26623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ice age is coming, the sun's zooming in</a:t>
            </a:r>
            <a:br>
              <a:rPr lang="en-US" sz="2800" dirty="0"/>
            </a:br>
            <a:r>
              <a:rPr lang="en-US" sz="2800" dirty="0"/>
              <a:t>Meltdown </a:t>
            </a:r>
            <a:r>
              <a:rPr lang="en-US" sz="2800" dirty="0" smtClean="0"/>
              <a:t>expected…</a:t>
            </a:r>
          </a:p>
          <a:p>
            <a:r>
              <a:rPr lang="en-US" sz="2800" dirty="0" smtClean="0"/>
              <a:t>…but </a:t>
            </a:r>
            <a:r>
              <a:rPr lang="en-US" sz="2800" dirty="0"/>
              <a:t>I have no fear</a:t>
            </a:r>
            <a:br>
              <a:rPr lang="en-US" sz="2800" dirty="0"/>
            </a:br>
            <a:r>
              <a:rPr lang="en-US" sz="2800" dirty="0"/>
              <a:t>'Cause London is drowning, and I live by the river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9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U.K. Punk </a:t>
            </a:r>
            <a:r>
              <a:rPr lang="en-US" i="1" dirty="0"/>
              <a:t>Movement</a:t>
            </a:r>
            <a:r>
              <a:rPr lang="en-US" dirty="0"/>
              <a:t>: Artists</a:t>
            </a:r>
          </a:p>
        </p:txBody>
      </p:sp>
      <p:pic>
        <p:nvPicPr>
          <p:cNvPr id="13314" name="Picture 2" descr="http://28.media.tumblr.com/YaOLpq3Hdfl3050t0t4z58i6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U.K. Punk </a:t>
            </a:r>
            <a:r>
              <a:rPr lang="en-US" i="1" dirty="0"/>
              <a:t>Movement</a:t>
            </a:r>
            <a:r>
              <a:rPr lang="en-US" dirty="0"/>
              <a:t>: Artists</a:t>
            </a:r>
          </a:p>
        </p:txBody>
      </p:sp>
      <p:pic>
        <p:nvPicPr>
          <p:cNvPr id="14338" name="Picture 2" descr="http://www.tourdates.co.uk/resources/GetImage-AI-68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97945" cy="55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U.K. Punk </a:t>
            </a:r>
            <a:r>
              <a:rPr lang="en-US" i="1" dirty="0"/>
              <a:t>Movement</a:t>
            </a:r>
            <a:r>
              <a:rPr lang="en-US" dirty="0"/>
              <a:t>: Artists</a:t>
            </a:r>
          </a:p>
        </p:txBody>
      </p:sp>
      <p:pic>
        <p:nvPicPr>
          <p:cNvPr id="15362" name="Picture 2" descr="http://rokpool.com/files/artist/buzzcocks.jpg?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r="1809" b="6487"/>
          <a:stretch/>
        </p:blipFill>
        <p:spPr bwMode="auto">
          <a:xfrm>
            <a:off x="1447800" y="1692564"/>
            <a:ext cx="6644921" cy="48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Punk Ethos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455440"/>
          </a:xfrm>
        </p:spPr>
        <p:txBody>
          <a:bodyPr>
            <a:normAutofit/>
          </a:bodyPr>
          <a:lstStyle/>
          <a:p>
            <a:r>
              <a:rPr lang="en-US" dirty="0" smtClean="0"/>
              <a:t>ANGRY: Fighting is better than Not Caring (Napoleon complex- most are young, poor, and powerless)</a:t>
            </a:r>
          </a:p>
          <a:p>
            <a:r>
              <a:rPr lang="en-US" dirty="0" smtClean="0"/>
              <a:t>POOR: Working </a:t>
            </a:r>
            <a:r>
              <a:rPr lang="en-US" dirty="0"/>
              <a:t>class in style and attitude </a:t>
            </a:r>
            <a:r>
              <a:rPr lang="en-US" dirty="0" smtClean="0"/>
              <a:t>(if </a:t>
            </a:r>
            <a:r>
              <a:rPr lang="en-US" dirty="0"/>
              <a:t>not in actual socio-economic </a:t>
            </a:r>
            <a:r>
              <a:rPr lang="en-US" dirty="0" smtClean="0"/>
              <a:t>background)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Punk Ethos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HONEST: anti-hypocrisy, anti-bullshit, anti-escapist, happy to rub people's noses in realities they don't wish to acknowledge</a:t>
            </a:r>
          </a:p>
          <a:p>
            <a:r>
              <a:rPr lang="en-US" dirty="0"/>
              <a:t>SKEPTICAL: especially of authority, romance, business, school, the mass media, promises, and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Punk Ethos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SOCIALLY CRITICAL: politically aware, pro-outlaw, anarchistic, anti-military </a:t>
            </a:r>
          </a:p>
          <a:p>
            <a:r>
              <a:rPr lang="en-US" dirty="0"/>
              <a:t>INDIVIDUALIST: expressive of feelings which polite society would censor out; </a:t>
            </a:r>
            <a:r>
              <a:rPr lang="en-US" dirty="0" smtClean="0"/>
              <a:t>all you need is “3 chords and </a:t>
            </a:r>
            <a:r>
              <a:rPr lang="en-US" smtClean="0"/>
              <a:t>the truth”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Punk Ethos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Anti-Establishment</a:t>
            </a:r>
          </a:p>
          <a:p>
            <a:pPr lvl="1"/>
            <a:r>
              <a:rPr lang="en-US" dirty="0" smtClean="0"/>
              <a:t>anti-heroic</a:t>
            </a:r>
            <a:r>
              <a:rPr lang="en-US" dirty="0"/>
              <a:t>, anti-"rock star" ("Every musician a fan and every fan in a band!"); </a:t>
            </a:r>
            <a:endParaRPr lang="en-US" dirty="0" smtClean="0"/>
          </a:p>
          <a:p>
            <a:pPr lvl="1"/>
            <a:r>
              <a:rPr lang="en-US" dirty="0" smtClean="0"/>
              <a:t>“We </a:t>
            </a:r>
            <a:r>
              <a:rPr lang="en-US" dirty="0"/>
              <a:t>are contemptuous of a majority manipulated by the mass media, unthinking, unaware, sleepwalking through life, conformist, fashion-controlled sheep who are being led to subtle economic slavery and martial slaughter.”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Subgenres of Punk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Hardcore (Black Flag, Bad Brains)</a:t>
            </a:r>
          </a:p>
          <a:p>
            <a:pPr lvl="1"/>
            <a:r>
              <a:rPr lang="en-US" dirty="0" smtClean="0"/>
              <a:t>Extremely fast, lyrics often shouted, slam dancing</a:t>
            </a:r>
          </a:p>
          <a:p>
            <a:pPr lvl="1"/>
            <a:r>
              <a:rPr lang="en-US" dirty="0" err="1" smtClean="0"/>
              <a:t>Oi</a:t>
            </a:r>
            <a:r>
              <a:rPr lang="en-US" dirty="0"/>
              <a:t>! (working class, reacting to perception of punkers being rich, artsy college kids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Straight edge scene (</a:t>
            </a:r>
            <a:r>
              <a:rPr lang="en-US" dirty="0" err="1"/>
              <a:t>Fugazi</a:t>
            </a:r>
            <a:r>
              <a:rPr lang="en-US" dirty="0"/>
              <a:t>, Teen Idols, Minor Threat, etc.) – a counterculture to the counterculture</a:t>
            </a:r>
          </a:p>
          <a:p>
            <a:r>
              <a:rPr lang="en-US" dirty="0" smtClean="0"/>
              <a:t>Thrash/</a:t>
            </a:r>
            <a:r>
              <a:rPr lang="en-US" dirty="0" err="1" smtClean="0"/>
              <a:t>speedcore</a:t>
            </a:r>
            <a:r>
              <a:rPr lang="en-US" dirty="0" smtClean="0"/>
              <a:t> (influenced by heavy metal)</a:t>
            </a:r>
          </a:p>
          <a:p>
            <a:r>
              <a:rPr lang="en-US" dirty="0" smtClean="0"/>
              <a:t>Art/noise (experimental)</a:t>
            </a:r>
          </a:p>
          <a:p>
            <a:r>
              <a:rPr lang="en-US" dirty="0" err="1" smtClean="0"/>
              <a:t>Punkska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826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U.K. Artists: Sex Pistols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/>
              <a:t>“The Sex Pistols led the way for many other bands by signing labels with major recording companies. </a:t>
            </a:r>
            <a:endParaRPr lang="en-US" dirty="0" smtClean="0"/>
          </a:p>
          <a:p>
            <a:r>
              <a:rPr lang="en-US" dirty="0" smtClean="0"/>
              <a:t>Paradox of Punk: Can’t be mainstream and also be against mainstream (Cahill </a:t>
            </a:r>
            <a:r>
              <a:rPr lang="en-US" dirty="0"/>
              <a:t>1998: 2).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1977 the Sex Pistols broke up and this signified the dying of mainstream punk. </a:t>
            </a:r>
          </a:p>
        </p:txBody>
      </p:sp>
      <p:pic>
        <p:nvPicPr>
          <p:cNvPr id="4" name="Picture 2" descr="http://2.bp.blogspot.com/_mDJ_rm2wzyc/TECpY-70RgI/AAAAAAAAAW8/Npl5jZYrbsg/s1600/the-sex-pistols-gh-i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0691"/>
            <a:ext cx="235505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Punk fashion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340640"/>
          </a:xfrm>
        </p:spPr>
        <p:txBody>
          <a:bodyPr/>
          <a:lstStyle/>
          <a:p>
            <a:r>
              <a:rPr lang="en-US" dirty="0" err="1" smtClean="0"/>
              <a:t>Malcom</a:t>
            </a:r>
            <a:r>
              <a:rPr lang="en-US" dirty="0" smtClean="0"/>
              <a:t> McLaren</a:t>
            </a:r>
          </a:p>
          <a:p>
            <a:r>
              <a:rPr lang="en-US" dirty="0" smtClean="0"/>
              <a:t>Richard Hell</a:t>
            </a:r>
            <a:endParaRPr lang="en-US" dirty="0"/>
          </a:p>
        </p:txBody>
      </p:sp>
      <p:pic>
        <p:nvPicPr>
          <p:cNvPr id="1026" name="Picture 2" descr="http://www.pogoagogo.com/Graphics/Howie%20Pyro/how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1332"/>
            <a:ext cx="2514600" cy="35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Q1WNz-tTFnexpNMlasBxgmRHKLXfu_aCBKpKwszCs4CPlNap9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52" y="1905000"/>
            <a:ext cx="3382986" cy="45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Punk fashion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“Though it seems that punks had little or no fashion sense, they were in a sense so anti-fashion that they made an even bigger statement” (The Pit 1998: 2).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riffraf.typepad.com/.a/6a0120a7b5f86a970b014e5f75c311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3" y="1981201"/>
            <a:ext cx="5366328" cy="31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Punk fashion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“…leather </a:t>
            </a:r>
            <a:r>
              <a:rPr lang="en-US" sz="2000" dirty="0"/>
              <a:t>jackets, torn and ripped clothes, clothing that in no way matched, and accessories such as safety pins, swastikas, and communist symbols. </a:t>
            </a:r>
            <a:endParaRPr lang="en-US" sz="2000" dirty="0" smtClean="0"/>
          </a:p>
          <a:p>
            <a:r>
              <a:rPr lang="en-US" sz="2000" dirty="0" smtClean="0"/>
              <a:t>…emphasized </a:t>
            </a:r>
            <a:r>
              <a:rPr lang="en-US" sz="2000" dirty="0"/>
              <a:t>individualism and embraced anything that stood out from the norm” 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The Pit 1998: 2).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1.bp.blogspot.com/-PqUkJrMuQaY/TfZbUNBVOqI/AAAAAAAAArw/b8pTojOgodU/s1600/tumblr_lbv7uaiej51qak1oe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85900"/>
            <a:ext cx="55499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Punk?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Lyrically?</a:t>
            </a:r>
          </a:p>
          <a:p>
            <a:pPr lvl="1"/>
            <a:r>
              <a:rPr lang="en-US" dirty="0" smtClean="0"/>
              <a:t>Anti-establishment?</a:t>
            </a:r>
          </a:p>
          <a:p>
            <a:pPr lvl="1"/>
            <a:r>
              <a:rPr lang="en-US" dirty="0" smtClean="0"/>
              <a:t>Socially Critical?</a:t>
            </a:r>
          </a:p>
          <a:p>
            <a:pPr lvl="1"/>
            <a:r>
              <a:rPr lang="en-US" dirty="0" smtClean="0"/>
              <a:t>Skeptical/Honest?</a:t>
            </a:r>
          </a:p>
          <a:p>
            <a:pPr lvl="1"/>
            <a:r>
              <a:rPr lang="en-US" dirty="0" smtClean="0"/>
              <a:t>Angry?</a:t>
            </a:r>
          </a:p>
          <a:p>
            <a:pPr lvl="1"/>
            <a:r>
              <a:rPr lang="en-US" dirty="0" smtClean="0"/>
              <a:t>Individualistic?</a:t>
            </a:r>
          </a:p>
          <a:p>
            <a:r>
              <a:rPr lang="en-US" dirty="0" smtClean="0"/>
              <a:t>Musically?</a:t>
            </a:r>
          </a:p>
          <a:p>
            <a:pPr lvl="1"/>
            <a:r>
              <a:rPr lang="en-US" dirty="0" smtClean="0"/>
              <a:t>Simply structured?</a:t>
            </a:r>
          </a:p>
          <a:p>
            <a:pPr lvl="1"/>
            <a:r>
              <a:rPr lang="en-US" dirty="0"/>
              <a:t>Fast, loud, raw, and extremely energetic?</a:t>
            </a:r>
          </a:p>
          <a:p>
            <a:pPr lvl="1"/>
            <a:endParaRPr lang="en-US" dirty="0" smtClean="0"/>
          </a:p>
          <a:p>
            <a:pPr marL="454914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3657600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www.youtube.com/watch?v=q27BfBkRHbs&amp;feature=player_detailpage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10200" y="1676400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www.youtube.com/watch?v=kXbvUrbCfJE&amp;feature=player_detailpage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4934784"/>
            <a:ext cx="303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www.youtube.com/watch?v=MSFzcKE08r4&amp;feature=player_detailpage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410200" y="295958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www.youtube.com/watch?v=oKsxPW6i3pM&amp;feature=player_detailpage#t=51s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410200" y="2299854"/>
            <a:ext cx="305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www.youtube.com/watch?v=QeWBS0JBNzQ&amp;feature=player_detailpage#t=37s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410200" y="4288453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www.youtube.com/watch?v=cKns87v96qs&amp;feature=player_detailpage#t=92s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47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Punk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U.S., it was more of a punk </a:t>
            </a:r>
            <a:r>
              <a:rPr lang="en-US" i="1" dirty="0"/>
              <a:t>scene</a:t>
            </a:r>
            <a:r>
              <a:rPr lang="en-US" dirty="0"/>
              <a:t> than a movement</a:t>
            </a:r>
          </a:p>
          <a:p>
            <a:pPr lvl="1"/>
            <a:r>
              <a:rPr lang="en-US" dirty="0"/>
              <a:t>‘70s in New York City</a:t>
            </a:r>
          </a:p>
          <a:p>
            <a:pPr lvl="1"/>
            <a:r>
              <a:rPr lang="en-US" dirty="0"/>
              <a:t>Punk scene didn’t receive much attention until the punk movement in U.K. was given considerable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where did punk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Late 60’s in New York</a:t>
            </a:r>
          </a:p>
          <a:p>
            <a:r>
              <a:rPr lang="en-US" dirty="0" smtClean="0"/>
              <a:t>Officially 1975 in London</a:t>
            </a:r>
          </a:p>
          <a:p>
            <a:r>
              <a:rPr lang="en-US" dirty="0" smtClean="0"/>
              <a:t>One way to think of it: The U.S. created punk, shipped it out to England and they sold it back to us.</a:t>
            </a:r>
          </a:p>
          <a:p>
            <a:pPr lvl="1"/>
            <a:endParaRPr lang="en-US" dirty="0" smtClean="0"/>
          </a:p>
        </p:txBody>
      </p:sp>
      <p:pic>
        <p:nvPicPr>
          <p:cNvPr id="17410" name="Picture 2" descr="http://rlv.zcache.com/return_to_sender_postcard-p239115109926433161z8iat_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5575" r="4546" b="15575"/>
          <a:stretch/>
        </p:blipFill>
        <p:spPr bwMode="auto">
          <a:xfrm>
            <a:off x="3609109" y="3962400"/>
            <a:ext cx="3463637" cy="2623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Punk scene: Max’s Kansas City</a:t>
            </a:r>
            <a:endParaRPr lang="en-US" dirty="0"/>
          </a:p>
        </p:txBody>
      </p:sp>
      <p:pic>
        <p:nvPicPr>
          <p:cNvPr id="3074" name="Picture 2" descr="http://media.wnyc.org/media/photologue/photos/cache/ss7__storyslide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04836"/>
            <a:ext cx="5029200" cy="36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gathering </a:t>
            </a:r>
            <a:r>
              <a:rPr lang="en-US" sz="2400" dirty="0"/>
              <a:t>place for artists and musicians from the 1960s to the early 1980s. </a:t>
            </a:r>
            <a:endParaRPr lang="en-US" sz="2400" dirty="0" smtClean="0"/>
          </a:p>
          <a:p>
            <a:r>
              <a:rPr lang="en-US" sz="2400" dirty="0" smtClean="0"/>
              <a:t>Andy Warhol, the </a:t>
            </a:r>
            <a:r>
              <a:rPr lang="en-US" sz="2400" dirty="0"/>
              <a:t>Velvet Underground, the New York Dolls, </a:t>
            </a:r>
            <a:r>
              <a:rPr lang="en-US" sz="2400" dirty="0" smtClean="0"/>
              <a:t>Bruce </a:t>
            </a:r>
            <a:r>
              <a:rPr lang="en-US" sz="2400" dirty="0"/>
              <a:t>Springsteen, Bob Marley, </a:t>
            </a:r>
            <a:r>
              <a:rPr lang="en-US" sz="2400" dirty="0" smtClean="0"/>
              <a:t>Iggy </a:t>
            </a:r>
            <a:r>
              <a:rPr lang="en-US" sz="2400" dirty="0"/>
              <a:t>Pop, and </a:t>
            </a:r>
            <a:r>
              <a:rPr lang="en-US" sz="2400" dirty="0" smtClean="0"/>
              <a:t>Madonna.</a:t>
            </a:r>
          </a:p>
          <a:p>
            <a:pPr marL="4114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/>
              <a:t>Blondie was a waitress there, Lou Reed’s “Walk on the Wild Side” was about the backroom downstairs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isisluster.com/wp-content/uploads/2010/10/maxs-kansas-city-outdoor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425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Punk </a:t>
            </a:r>
            <a:r>
              <a:rPr lang="en-US" dirty="0" smtClean="0"/>
              <a:t>scene: CBGB’s</a:t>
            </a:r>
            <a:endParaRPr lang="en-US" dirty="0"/>
          </a:p>
        </p:txBody>
      </p:sp>
      <p:pic>
        <p:nvPicPr>
          <p:cNvPr id="5" name="Picture 2" descr="http://www.billboard.com/photos/stylus/108547-cbgb_exterior_617_4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 r="16367"/>
          <a:stretch/>
        </p:blipFill>
        <p:spPr bwMode="auto">
          <a:xfrm>
            <a:off x="990600" y="0"/>
            <a:ext cx="6986028" cy="68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0"/>
            <a:ext cx="7772400" cy="2178840"/>
          </a:xfrm>
        </p:spPr>
        <p:txBody>
          <a:bodyPr/>
          <a:lstStyle/>
          <a:p>
            <a:pPr lvl="1"/>
            <a:r>
              <a:rPr lang="en-US" dirty="0"/>
              <a:t>CBGB’s (</a:t>
            </a:r>
            <a:r>
              <a:rPr lang="en-US" dirty="0" smtClean="0"/>
              <a:t>Country Blue Grass Blues)</a:t>
            </a:r>
          </a:p>
          <a:p>
            <a:pPr lvl="1"/>
            <a:r>
              <a:rPr lang="en-US" dirty="0" smtClean="0"/>
              <a:t>Originally </a:t>
            </a:r>
            <a:r>
              <a:rPr lang="en-US" dirty="0"/>
              <a:t>a run down bar frequented by Hells Angels, but it became the home of US punk in the mid-’70s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rooklynvegan.com/img/music/kiddynamite/cbgb/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71600"/>
            <a:ext cx="66548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herealdeal.com/wp-content/uploads/2012/01/cb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60500"/>
            <a:ext cx="652092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1.gstatic.com/images?q=tbn:ANd9GcQ28Uwz9d_UJZEPjRRet9xa51JzG5NPns89FW4SBPpkqmhPs64oYSQ1IkKd7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0" y="304800"/>
            <a:ext cx="611293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0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994</Words>
  <Application>Microsoft Office PowerPoint</Application>
  <PresentationFormat>On-screen Show (4:3)</PresentationFormat>
  <Paragraphs>113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Metro</vt:lpstr>
      <vt:lpstr>History of punk</vt:lpstr>
      <vt:lpstr>Punk Music</vt:lpstr>
      <vt:lpstr>Subgenres of Punk Music</vt:lpstr>
      <vt:lpstr>U.S. Punk</vt:lpstr>
      <vt:lpstr>When and where did punk begin?</vt:lpstr>
      <vt:lpstr>U.S. Punk scene: Max’s Kansas City</vt:lpstr>
      <vt:lpstr>PowerPoint Presentation</vt:lpstr>
      <vt:lpstr>U.S. Punk scene: CBGB’s</vt:lpstr>
      <vt:lpstr>PowerPoint Presentation</vt:lpstr>
      <vt:lpstr>U.S. Punk scene: Artists</vt:lpstr>
      <vt:lpstr>U.S. Punk scene: Artists</vt:lpstr>
      <vt:lpstr>U.S. Punk scene: Artists</vt:lpstr>
      <vt:lpstr>U.S. Punk scene: Artists</vt:lpstr>
      <vt:lpstr>U.S. Punk scene: Artists</vt:lpstr>
      <vt:lpstr>U.S. Punk scene: Artists</vt:lpstr>
      <vt:lpstr>Punk in the U.K. </vt:lpstr>
      <vt:lpstr>U.K. Punk Movement: Artists</vt:lpstr>
      <vt:lpstr>Punk: More than just music</vt:lpstr>
      <vt:lpstr>Punk: More than just music</vt:lpstr>
      <vt:lpstr>PowerPoint Presentation</vt:lpstr>
      <vt:lpstr>Punk in the U.K.: The Roxy &amp; The Vortex </vt:lpstr>
      <vt:lpstr>U.K. Punk Movement: Artists</vt:lpstr>
      <vt:lpstr>U.K. Punk Movement: Artists</vt:lpstr>
      <vt:lpstr>U.K. Punk Movement: Artists</vt:lpstr>
      <vt:lpstr>U.K. Punk Movement: Artists</vt:lpstr>
      <vt:lpstr>Punk Ethos</vt:lpstr>
      <vt:lpstr>Punk Ethos</vt:lpstr>
      <vt:lpstr>Punk Ethos</vt:lpstr>
      <vt:lpstr>Punk Ethos</vt:lpstr>
      <vt:lpstr>U.K. Artists: Sex Pistols</vt:lpstr>
      <vt:lpstr>Punk fashion</vt:lpstr>
      <vt:lpstr>Punk fashion</vt:lpstr>
      <vt:lpstr>Punk fashion</vt:lpstr>
      <vt:lpstr>Is it Punk?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punk</dc:title>
  <dc:creator>Sarajane Whittaker</dc:creator>
  <cp:lastModifiedBy>Jeff Finn</cp:lastModifiedBy>
  <cp:revision>41</cp:revision>
  <dcterms:created xsi:type="dcterms:W3CDTF">2012-05-07T16:06:56Z</dcterms:created>
  <dcterms:modified xsi:type="dcterms:W3CDTF">2013-05-17T12:32:22Z</dcterms:modified>
</cp:coreProperties>
</file>